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BD2A120-09B1-4396-BA7D-9766E3D43E8F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7B82216-3EDF-47A5-82EB-70D89991FD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Опорно-двигательная система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61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5"/>
            <a:ext cx="8820472" cy="661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65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Строение сустава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1"/>
            <a:ext cx="5760640" cy="499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26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Определите типы соединений костей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2733334" cy="213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01" y="1412776"/>
            <a:ext cx="2454275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3" y="3717032"/>
            <a:ext cx="2801938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9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Почему из декальцинированной кости можно завязать узел?</a:t>
            </a:r>
            <a:endParaRPr lang="ru-RU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984776" cy="320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40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>
                <a:latin typeface="Arial Black" pitchFamily="34" charset="0"/>
              </a:rPr>
              <a:t>Подготовить устный ответ по параграфу № 6 </a:t>
            </a:r>
          </a:p>
          <a:p>
            <a:r>
              <a:rPr lang="ru-RU" sz="3600" dirty="0">
                <a:latin typeface="Arial Black" pitchFamily="34" charset="0"/>
              </a:rPr>
              <a:t>Составить по параграфу 3 тонких и 3 толстых вопроса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0862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51</TotalTime>
  <Words>34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Опорно-двигательная система </vt:lpstr>
      <vt:lpstr>Презентация PowerPoint</vt:lpstr>
      <vt:lpstr>Строение сустава </vt:lpstr>
      <vt:lpstr>Определите типы соединений костей</vt:lpstr>
      <vt:lpstr>Почему из декальцинированной кости можно завязать узел?</vt:lpstr>
      <vt:lpstr>Домашнее задание </vt:lpstr>
    </vt:vector>
  </TitlesOfParts>
  <Company>МОАУ СОШ №4, Орск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урок1</dc:title>
  <dc:creator>Сикунова М.В.</dc:creator>
  <cp:lastModifiedBy>Сикунова М.В.</cp:lastModifiedBy>
  <cp:revision>6</cp:revision>
  <dcterms:created xsi:type="dcterms:W3CDTF">2017-09-13T08:08:41Z</dcterms:created>
  <dcterms:modified xsi:type="dcterms:W3CDTF">2017-09-18T12:30:02Z</dcterms:modified>
</cp:coreProperties>
</file>